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45" autoAdjust="0"/>
  </p:normalViewPr>
  <p:slideViewPr>
    <p:cSldViewPr>
      <p:cViewPr>
        <p:scale>
          <a:sx n="80" d="100"/>
          <a:sy n="80" d="100"/>
        </p:scale>
        <p:origin x="-1416" y="16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B5A3D-E91F-4A24-8230-4FDFEAA967D6}" type="datetimeFigureOut">
              <a:rPr lang="en-US" smtClean="0"/>
              <a:pPr/>
              <a:t>9/1/2009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946EA-1F0C-4E9D-A7CF-A2352A647D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hyperlink" Target="http://www.epts-eg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www.epts-eg.com/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304800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CC"/>
                </a:solidFill>
                <a:cs typeface="Arabic Typesetting" pitchFamily="66" charset="-78"/>
              </a:rPr>
              <a:t>EPTS </a:t>
            </a:r>
            <a:r>
              <a:rPr lang="en-US" sz="1600" b="1" dirty="0">
                <a:solidFill>
                  <a:srgbClr val="0000CC"/>
                </a:solidFill>
                <a:cs typeface="Arabic Typesetting" pitchFamily="66" charset="-78"/>
              </a:rPr>
              <a:t>Reservoir </a:t>
            </a:r>
            <a:r>
              <a:rPr lang="en-US" sz="1600" b="1" dirty="0" smtClean="0">
                <a:solidFill>
                  <a:srgbClr val="0000CC"/>
                </a:solidFill>
                <a:cs typeface="Arabic Typesetting" pitchFamily="66" charset="-78"/>
              </a:rPr>
              <a:t>Engineer </a:t>
            </a:r>
            <a:br>
              <a:rPr lang="en-US" sz="1600" b="1" dirty="0" smtClean="0">
                <a:solidFill>
                  <a:srgbClr val="0000CC"/>
                </a:solidFill>
                <a:cs typeface="Arabic Typesetting" pitchFamily="66" charset="-78"/>
              </a:rPr>
            </a:br>
            <a:r>
              <a:rPr lang="en-US" sz="1600" b="1" dirty="0" smtClean="0">
                <a:solidFill>
                  <a:srgbClr val="0000CC"/>
                </a:solidFill>
                <a:cs typeface="Arabic Typesetting" pitchFamily="66" charset="-78"/>
              </a:rPr>
              <a:t>Online </a:t>
            </a:r>
            <a:r>
              <a:rPr lang="en-US" sz="1600" b="1" dirty="0">
                <a:solidFill>
                  <a:srgbClr val="0000CC"/>
                </a:solidFill>
                <a:cs typeface="Arabic Typesetting" pitchFamily="66" charset="-78"/>
              </a:rPr>
              <a:t>Support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371600"/>
            <a:ext cx="59436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cs typeface="Arial" pitchFamily="34" charset="0"/>
              </a:rPr>
              <a:t>Provide online support to solve specific issues </a:t>
            </a:r>
            <a:br>
              <a:rPr lang="en-US" sz="1400" b="1" i="1" dirty="0">
                <a:solidFill>
                  <a:schemeClr val="bg2">
                    <a:lumMod val="10000"/>
                  </a:schemeClr>
                </a:solidFill>
                <a:cs typeface="Arial" pitchFamily="34" charset="0"/>
              </a:rPr>
            </a:b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cs typeface="Arial" pitchFamily="34" charset="0"/>
              </a:rPr>
              <a:t>during the modeling process such as: </a:t>
            </a:r>
            <a:endParaRPr lang="en-US" sz="1400" b="1" i="1" dirty="0" smtClean="0">
              <a:solidFill>
                <a:schemeClr val="bg2">
                  <a:lumMod val="10000"/>
                </a:schemeClr>
              </a:solidFill>
              <a:cs typeface="Arial" pitchFamily="34" charset="0"/>
            </a:endParaRPr>
          </a:p>
          <a:p>
            <a:endParaRPr lang="en-US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Reservoir </a:t>
            </a:r>
            <a:r>
              <a:rPr lang="en-US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simulation 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buClr>
                <a:srgbClr val="0000CC"/>
              </a:buClr>
              <a:buSzPct val="100000"/>
              <a:buFont typeface="Wingdings" pitchFamily="2" charset="2"/>
              <a:buChar char="q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Type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of integration needed between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different</a:t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disciplines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Clr>
                <a:srgbClr val="0000CC"/>
              </a:buClr>
              <a:buSzPct val="100000"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0000CC"/>
              </a:buClr>
              <a:buFont typeface="Wingdings" pitchFamily="2" charset="2"/>
              <a:buChar char="q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QA/QC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needed from each discipline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to</a:t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continue the modeling loop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Issues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related to the following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data :</a:t>
            </a:r>
          </a:p>
          <a:p>
            <a:pPr marL="571500" indent="57150">
              <a:buFont typeface="Wingdings" pitchFamily="2" charset="2"/>
              <a:buChar char="§"/>
            </a:pP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PVT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SCAL 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Production 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Pressure</a:t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0000CC"/>
              </a:buClr>
              <a:buFont typeface="Wingdings" pitchFamily="2" charset="2"/>
              <a:buChar char="q"/>
            </a:pP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Issues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related to design and performance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analysis of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following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57150">
              <a:buFont typeface="Wingdings" pitchFamily="2" charset="2"/>
              <a:buChar char="§"/>
            </a:pP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completion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perforation 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Drilling </a:t>
            </a:r>
          </a:p>
          <a:p>
            <a:pPr marL="571500" indent="57150">
              <a:buClr>
                <a:srgbClr val="0000CC"/>
              </a:buClr>
              <a:buFont typeface="Wingdings" pitchFamily="2" charset="2"/>
              <a:buChar char="§"/>
            </a:pPr>
            <a:r>
              <a:rPr lang="en-US" sz="1600" dirty="0" smtClean="0">
                <a:latin typeface="+mj-lt"/>
                <a:cs typeface="Times New Roman" pitchFamily="18" charset="0"/>
              </a:rPr>
              <a:t> Artificial Lift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10200" y="8836223"/>
            <a:ext cx="17668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www.epts-eg.com</a:t>
            </a:r>
            <a:endParaRPr lang="en-AU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epts erversoir imgs\EPTS R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6324599"/>
            <a:ext cx="2819401" cy="1309008"/>
          </a:xfrm>
          <a:prstGeom prst="rect">
            <a:avLst/>
          </a:prstGeom>
          <a:noFill/>
        </p:spPr>
      </p:pic>
      <p:pic>
        <p:nvPicPr>
          <p:cNvPr id="1027" name="Picture 3" descr="I:\epts erversoir imgs\EPTS R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4572000"/>
            <a:ext cx="1778155" cy="1524000"/>
          </a:xfrm>
          <a:prstGeom prst="rect">
            <a:avLst/>
          </a:prstGeom>
          <a:noFill/>
        </p:spPr>
      </p:pic>
      <p:pic>
        <p:nvPicPr>
          <p:cNvPr id="1028" name="Picture 4" descr="I:\epts erversoir imgs\EPTS R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2209800"/>
            <a:ext cx="1933575" cy="895350"/>
          </a:xfrm>
          <a:prstGeom prst="rect">
            <a:avLst/>
          </a:prstGeom>
          <a:noFill/>
        </p:spPr>
      </p:pic>
      <p:pic>
        <p:nvPicPr>
          <p:cNvPr id="1029" name="Picture 5" descr="I:\epts erversoir imgs\EPTS R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7315200"/>
            <a:ext cx="2286000" cy="1191846"/>
          </a:xfrm>
          <a:prstGeom prst="rect">
            <a:avLst/>
          </a:prstGeom>
          <a:noFill/>
        </p:spPr>
      </p:pic>
      <p:pic>
        <p:nvPicPr>
          <p:cNvPr id="1030" name="Picture 6" descr="I:\epts erversoir imgs\EPTS R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62399" y="3276600"/>
            <a:ext cx="2332383" cy="1219200"/>
          </a:xfrm>
          <a:prstGeom prst="rect">
            <a:avLst/>
          </a:prstGeom>
          <a:noFill/>
        </p:spPr>
      </p:pic>
      <p:pic>
        <p:nvPicPr>
          <p:cNvPr id="11" name="Picture 10" descr="1.b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000" y="0"/>
            <a:ext cx="1143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haimaa\Desktop\EPTS\SAID\P3&amp;4\pro4fainal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969124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0" y="1905000"/>
            <a:ext cx="3048000" cy="8604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CC"/>
                </a:solidFill>
                <a:latin typeface="+mj-lt"/>
                <a:cs typeface="+mn-cs"/>
              </a:rPr>
              <a:t>EPTS Reservoir Engineer </a:t>
            </a:r>
            <a:br>
              <a:rPr lang="en-US" sz="1600" b="1" dirty="0">
                <a:solidFill>
                  <a:srgbClr val="0000CC"/>
                </a:solidFill>
                <a:latin typeface="+mj-lt"/>
                <a:cs typeface="+mn-cs"/>
              </a:rPr>
            </a:br>
            <a:r>
              <a:rPr lang="en-US" sz="1600" b="1" dirty="0">
                <a:solidFill>
                  <a:srgbClr val="0000CC"/>
                </a:solidFill>
                <a:latin typeface="+mj-lt"/>
                <a:cs typeface="+mn-cs"/>
              </a:rPr>
              <a:t>Online Support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125" y="790575"/>
            <a:ext cx="4267200" cy="4802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CC"/>
                </a:solidFill>
                <a:latin typeface="+mj-lt"/>
                <a:cs typeface="Times New Roman" pitchFamily="18" charset="0"/>
              </a:rPr>
              <a:t>   Production Enhancement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Issues related to 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ct val="103000"/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Artificial left design and  optimizing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Well open and cased hole logs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Sudden production drop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Work over optimizing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Simulation jobs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Geological maps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Property maps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Well history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Drilling data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q"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PVT data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077" name="TextBox 7"/>
          <p:cNvSpPr txBox="1">
            <a:spLocks noChangeArrowheads="1"/>
          </p:cNvSpPr>
          <p:nvPr/>
        </p:nvSpPr>
        <p:spPr bwMode="auto">
          <a:xfrm>
            <a:off x="5334000" y="8866187"/>
            <a:ext cx="15240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www.epts-eg.com</a:t>
            </a:r>
            <a:endParaRPr lang="en-AU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2" descr="I:\epts erversoir imgs\EPTS R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70325" y="1535113"/>
            <a:ext cx="23510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3" descr="I:\epts erversoir imgs\EPTS R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8725" y="3135313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4" descr="I:\epts erversoir imgs\EPTS R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02125" y="4600575"/>
            <a:ext cx="20574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6" descr="I:\epts erversoir imgs\EPTS R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8925" y="4829175"/>
            <a:ext cx="1905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7" descr="I:\epts erversoir imgs\EPTS R1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97325" y="6276975"/>
            <a:ext cx="22860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8" descr="I:\epts erversoir imgs\EPTS R1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5925" y="6581775"/>
            <a:ext cx="2057400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1" descr="2.bmp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72400" y="0"/>
            <a:ext cx="990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Box 13"/>
          <p:cNvSpPr txBox="1">
            <a:spLocks noChangeArrowheads="1"/>
          </p:cNvSpPr>
          <p:nvPr/>
        </p:nvSpPr>
        <p:spPr bwMode="auto">
          <a:xfrm>
            <a:off x="228600" y="8686800"/>
            <a:ext cx="4495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Piece 9030 ,Ninth </a:t>
            </a:r>
            <a:r>
              <a:rPr lang="en-US" sz="1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districtAlMe`rage</a:t>
            </a:r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Behind </a:t>
            </a:r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Carrefour</a:t>
            </a:r>
            <a:endParaRPr lang="en-US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New </a:t>
            </a:r>
            <a:r>
              <a:rPr lang="en-US" sz="1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Maadi</a:t>
            </a:r>
            <a:endParaRPr lang="en-US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endParaRPr lang="en-US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</a:p>
          <a:p>
            <a:r>
              <a:rPr lang="en-US" sz="1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68</Words>
  <Application>Microsoft Office PowerPoint</Application>
  <PresentationFormat>On-screen Show 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Shaimaa</dc:creator>
  <cp:lastModifiedBy>eg_sh.mostafa</cp:lastModifiedBy>
  <cp:revision>27</cp:revision>
  <dcterms:created xsi:type="dcterms:W3CDTF">2009-06-29T09:39:35Z</dcterms:created>
  <dcterms:modified xsi:type="dcterms:W3CDTF">2009-09-01T12:01:21Z</dcterms:modified>
</cp:coreProperties>
</file>