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167" autoAdjust="0"/>
  </p:normalViewPr>
  <p:slideViewPr>
    <p:cSldViewPr>
      <p:cViewPr>
        <p:scale>
          <a:sx n="50" d="100"/>
          <a:sy n="50" d="100"/>
        </p:scale>
        <p:origin x="-2010" y="-25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007657-96F7-4714-AC29-D37F0EF31BA6}" type="datetimeFigureOut">
              <a:rPr lang="en-US" smtClean="0"/>
              <a:pPr/>
              <a:t>8/9/2009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17136B-B0DD-4A17-9A3E-23F7292260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17136B-B0DD-4A17-9A3E-23F729226080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A2402-C68C-4469-8A88-ED4C19D4F154}" type="datetimeFigureOut">
              <a:rPr lang="en-US" smtClean="0"/>
              <a:pPr/>
              <a:t>8/9/2009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57AD-1725-41A6-92C5-44A004FEC4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A2402-C68C-4469-8A88-ED4C19D4F154}" type="datetimeFigureOut">
              <a:rPr lang="en-US" smtClean="0"/>
              <a:pPr/>
              <a:t>8/9/2009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57AD-1725-41A6-92C5-44A004FEC4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A2402-C68C-4469-8A88-ED4C19D4F154}" type="datetimeFigureOut">
              <a:rPr lang="en-US" smtClean="0"/>
              <a:pPr/>
              <a:t>8/9/2009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57AD-1725-41A6-92C5-44A004FEC4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A2402-C68C-4469-8A88-ED4C19D4F154}" type="datetimeFigureOut">
              <a:rPr lang="en-US" smtClean="0"/>
              <a:pPr/>
              <a:t>8/9/2009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57AD-1725-41A6-92C5-44A004FEC4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A2402-C68C-4469-8A88-ED4C19D4F154}" type="datetimeFigureOut">
              <a:rPr lang="en-US" smtClean="0"/>
              <a:pPr/>
              <a:t>8/9/2009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57AD-1725-41A6-92C5-44A004FEC4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A2402-C68C-4469-8A88-ED4C19D4F154}" type="datetimeFigureOut">
              <a:rPr lang="en-US" smtClean="0"/>
              <a:pPr/>
              <a:t>8/9/2009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57AD-1725-41A6-92C5-44A004FEC4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A2402-C68C-4469-8A88-ED4C19D4F154}" type="datetimeFigureOut">
              <a:rPr lang="en-US" smtClean="0"/>
              <a:pPr/>
              <a:t>8/9/2009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57AD-1725-41A6-92C5-44A004FEC4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A2402-C68C-4469-8A88-ED4C19D4F154}" type="datetimeFigureOut">
              <a:rPr lang="en-US" smtClean="0"/>
              <a:pPr/>
              <a:t>8/9/2009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57AD-1725-41A6-92C5-44A004FEC4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A2402-C68C-4469-8A88-ED4C19D4F154}" type="datetimeFigureOut">
              <a:rPr lang="en-US" smtClean="0"/>
              <a:pPr/>
              <a:t>8/9/2009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57AD-1725-41A6-92C5-44A004FEC4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A2402-C68C-4469-8A88-ED4C19D4F154}" type="datetimeFigureOut">
              <a:rPr lang="en-US" smtClean="0"/>
              <a:pPr/>
              <a:t>8/9/2009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57AD-1725-41A6-92C5-44A004FEC4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A2402-C68C-4469-8A88-ED4C19D4F154}" type="datetimeFigureOut">
              <a:rPr lang="en-US" smtClean="0"/>
              <a:pPr/>
              <a:t>8/9/2009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57AD-1725-41A6-92C5-44A004FEC4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tif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3A2402-C68C-4469-8A88-ED4C19D4F154}" type="datetimeFigureOut">
              <a:rPr lang="en-US" smtClean="0"/>
              <a:pPr/>
              <a:t>8/9/2009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6157AD-1725-41A6-92C5-44A004FEC48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tiff"/><Relationship Id="rId5" Type="http://schemas.openxmlformats.org/officeDocument/2006/relationships/image" Target="../media/image5.tiff"/><Relationship Id="rId4" Type="http://schemas.openxmlformats.org/officeDocument/2006/relationships/image" Target="../media/image4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tiff"/><Relationship Id="rId4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57430" y="642910"/>
            <a:ext cx="2786082" cy="500066"/>
          </a:xfrm>
        </p:spPr>
        <p:txBody>
          <a:bodyPr>
            <a:normAutofit fontScale="90000"/>
          </a:bodyPr>
          <a:lstStyle/>
          <a:p>
            <a:r>
              <a:rPr lang="en-US" sz="2000" dirty="0" smtClean="0">
                <a:solidFill>
                  <a:srgbClr val="0000CC"/>
                </a:solidFill>
              </a:rPr>
              <a:t>EPTS Reservoir Simulation</a:t>
            </a:r>
            <a:endParaRPr lang="en-US" sz="2000" dirty="0">
              <a:solidFill>
                <a:srgbClr val="0000CC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66" y="1500166"/>
            <a:ext cx="27860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Reservoir simulation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is a process of imitating reservoir complexity and fluid flow performance in porous media .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A number of methods and tools are used for this purpose, varying from commercial simulators to specially developed and  dedicated models.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56" y="2857488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00CC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Why </a:t>
            </a:r>
            <a:r>
              <a:rPr lang="en-US" sz="1400" dirty="0" smtClean="0">
                <a:solidFill>
                  <a:srgbClr val="0000CC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Reservoir</a:t>
            </a:r>
          </a:p>
          <a:p>
            <a:r>
              <a:rPr lang="en-US" sz="1400" dirty="0" smtClean="0">
                <a:solidFill>
                  <a:srgbClr val="0000CC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</a:t>
            </a:r>
            <a:r>
              <a:rPr lang="en-US" sz="1400" dirty="0">
                <a:solidFill>
                  <a:srgbClr val="0000CC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Simulation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1480" y="3286116"/>
            <a:ext cx="26432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1- Study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development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options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such as process plant needed ,infill wells. completion strategy  ,artificial lift optimizing an driving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mechanisms</a:t>
            </a:r>
            <a:r>
              <a:rPr lang="en-US" sz="1200" dirty="0" smtClean="0"/>
              <a:t>.  </a:t>
            </a:r>
            <a:endParaRPr lang="en-US" sz="1200" dirty="0"/>
          </a:p>
        </p:txBody>
      </p:sp>
      <p:pic>
        <p:nvPicPr>
          <p:cNvPr id="8" name="Picture 7" descr="1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14" y="1324982"/>
            <a:ext cx="2571768" cy="1576662"/>
          </a:xfrm>
          <a:prstGeom prst="rect">
            <a:avLst/>
          </a:prstGeom>
        </p:spPr>
      </p:pic>
      <p:pic>
        <p:nvPicPr>
          <p:cNvPr id="10" name="Picture 9" descr="4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70" y="4214810"/>
            <a:ext cx="1606946" cy="113025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71480" y="5572132"/>
            <a:ext cx="22860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2- Decide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when to initiate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a secondary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recovery scheme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water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injection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,gas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injection….</a:t>
            </a:r>
          </a:p>
          <a:p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maximize recovery and optimize the plan to be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applied 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13" descr="5.t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9" y="6643702"/>
            <a:ext cx="2689317" cy="11430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71480" y="792958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3- Investigate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different well 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locations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and spacing that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will   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affect the ultimate recovery</a:t>
            </a:r>
          </a:p>
        </p:txBody>
      </p:sp>
      <p:sp>
        <p:nvSpPr>
          <p:cNvPr id="19" name="Oval 18"/>
          <p:cNvSpPr/>
          <p:nvPr/>
        </p:nvSpPr>
        <p:spPr>
          <a:xfrm>
            <a:off x="3143248" y="3286116"/>
            <a:ext cx="1143008" cy="428628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Accurate Data</a:t>
            </a:r>
            <a:endParaRPr lang="en-US" sz="12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072074" y="3286116"/>
            <a:ext cx="1143008" cy="428628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Better Decision </a:t>
            </a:r>
            <a:endParaRPr lang="en-US" sz="12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4357694" y="3500430"/>
            <a:ext cx="642942" cy="1588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286124" y="3857620"/>
            <a:ext cx="27860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4- Select 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the appropriate type of EOR method applied for an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asset. Predict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the EOR performance and its ultimate recovery .</a:t>
            </a:r>
          </a:p>
        </p:txBody>
      </p:sp>
      <p:pic>
        <p:nvPicPr>
          <p:cNvPr id="25" name="Picture 24" descr="2.t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2015" y="4929190"/>
            <a:ext cx="3855985" cy="1321632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3357562" y="6572264"/>
            <a:ext cx="3143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5- Decide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the critical data that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have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the most effect in recovery and , 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therefore ,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should be studied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carefully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with physical laboratory experimented. </a:t>
            </a:r>
          </a:p>
        </p:txBody>
      </p:sp>
      <p:pic>
        <p:nvPicPr>
          <p:cNvPr id="28" name="Picture 27" descr="3.t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29066" y="7572396"/>
            <a:ext cx="1178227" cy="989351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5357802" y="8836223"/>
            <a:ext cx="15001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u="sng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www.epts-eg.com</a:t>
            </a:r>
            <a:endParaRPr lang="en-US" sz="1200" u="sng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357430" y="642910"/>
            <a:ext cx="2643206" cy="42862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357166" y="8858280"/>
            <a:ext cx="47149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Piece 9030, 9th District , Me`rage , Behind Carrefour ,Maadi,Cairo,Egypt</a:t>
            </a:r>
            <a:endParaRPr lang="en-US" sz="1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8868" y="285720"/>
            <a:ext cx="3157538" cy="705354"/>
          </a:xfrm>
        </p:spPr>
        <p:txBody>
          <a:bodyPr>
            <a:normAutofit/>
          </a:bodyPr>
          <a:lstStyle/>
          <a:p>
            <a:r>
              <a:rPr lang="en-US" sz="1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EPTS Reservoir</a:t>
            </a:r>
            <a:br>
              <a:rPr lang="en-US" sz="1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Simulation Technique</a:t>
            </a:r>
            <a:endParaRPr lang="en-US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604" y="1285852"/>
            <a:ext cx="550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With EPTS people and technology we can provide </a:t>
            </a:r>
          </a:p>
          <a:p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Particular &amp; economical solutions . </a:t>
            </a:r>
            <a:endParaRPr lang="en-US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604" y="1785918"/>
            <a:ext cx="35719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Moving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from static to dynamic scale and apply EPTS check list process :</a:t>
            </a:r>
          </a:p>
          <a:p>
            <a:pPr marL="85725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- Build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simulation grid that is consist with the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 structural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geology and follow direction  </a:t>
            </a:r>
          </a:p>
          <a:p>
            <a:pPr marL="85725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- Incorporate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reservoir complex feature </a:t>
            </a:r>
          </a:p>
          <a:p>
            <a:pPr marL="85725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- Verify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grid geometry /properties using EPTS QC process</a:t>
            </a:r>
          </a:p>
          <a:p>
            <a:pPr>
              <a:buFont typeface="Wingdings" pitchFamily="2" charset="2"/>
              <a:buChar char="§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Perform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detailed 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conventionally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RE studies to fine tune both the static and dynamic models </a:t>
            </a:r>
          </a:p>
          <a:p>
            <a:pPr marL="85725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- Construct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dynamic model</a:t>
            </a:r>
          </a:p>
          <a:p>
            <a:pPr marL="85725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- Faults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analysis </a:t>
            </a:r>
          </a:p>
          <a:p>
            <a:pPr marL="85725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- PVT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characterization </a:t>
            </a:r>
          </a:p>
          <a:p>
            <a:pPr marL="85725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- SCAL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characterization </a:t>
            </a:r>
          </a:p>
          <a:p>
            <a:pPr marL="85725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- Time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dependent data  Perpetration </a:t>
            </a:r>
          </a:p>
          <a:p>
            <a:pPr>
              <a:buFont typeface="Wingdings" pitchFamily="2" charset="2"/>
              <a:buChar char="§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Finalize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well /facilities and near wellbore</a:t>
            </a:r>
          </a:p>
          <a:p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Performance model</a:t>
            </a:r>
          </a:p>
          <a:p>
            <a:pPr>
              <a:buFont typeface="Wingdings" pitchFamily="2" charset="2"/>
              <a:buChar char="§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Performance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EPTS history will match technique.</a:t>
            </a:r>
          </a:p>
          <a:p>
            <a:pPr>
              <a:buFont typeface="Wingdings" pitchFamily="2" charset="2"/>
              <a:buChar char="§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Predict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reservoir performance with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different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production scenarios</a:t>
            </a:r>
          </a:p>
          <a:p>
            <a:pPr>
              <a:buFont typeface="Wingdings" pitchFamily="2" charset="2"/>
              <a:buChar char="§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Select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the optimum development option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to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maximize the ultimate recovery of the  reservoir </a:t>
            </a:r>
          </a:p>
          <a:p>
            <a:pPr>
              <a:buFont typeface="Wingdings" pitchFamily="2" charset="2"/>
              <a:buChar char="§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Perform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economical feasibility study.</a:t>
            </a:r>
          </a:p>
          <a:p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604" y="5857884"/>
            <a:ext cx="25003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Building  Simulation Grid</a:t>
            </a:r>
            <a:endParaRPr lang="en-US" sz="16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8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04" y="6215074"/>
            <a:ext cx="2214578" cy="149838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7166" y="7786710"/>
            <a:ext cx="28575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Grid can be generated with any desired resolution either in the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horizontal or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vertical direction </a:t>
            </a:r>
          </a:p>
          <a:p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Grid can be oriented to better match the following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direction 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1" descr="6.t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2398" y="1214414"/>
            <a:ext cx="2365602" cy="180955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643314" y="3071802"/>
            <a:ext cx="26432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Faults Analysis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67179" y="3409945"/>
            <a:ext cx="25717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Apply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EPTS faults analysis Techniques to better understand 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reservoir communication and compartmentalization </a:t>
            </a:r>
          </a:p>
          <a:p>
            <a:pPr>
              <a:buFont typeface="Wingdings" pitchFamily="2" charset="2"/>
              <a:buChar char="§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Incorporate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the outcome of this analysis to both the static and 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dynamic models</a:t>
            </a:r>
          </a:p>
          <a:p>
            <a:pPr>
              <a:buFont typeface="Arial" pitchFamily="34" charset="0"/>
              <a:buChar char="•"/>
            </a:pP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15" descr="7.t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7629" y="4786314"/>
            <a:ext cx="2643206" cy="92869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857628" y="5715008"/>
            <a:ext cx="22860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PVT Characterization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86190" y="6000760"/>
            <a:ext cx="33575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Apply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EPTS PVT process to produce the 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PVT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model to used in the dynamic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model . 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Ensure consistent fluid characterization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through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all the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field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models(from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reservoir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processing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the plant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) 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43314" y="7000892"/>
            <a:ext cx="2786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SCAL Characterization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500438" y="7286644"/>
            <a:ext cx="30718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Prepare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SCAL data that will be used in the dynamic model such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that: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- Apply EPTS process to QC the SCAL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- Create SCAL ,data that will be matched 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with the geological  facies  model 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429264" y="8867001"/>
            <a:ext cx="129516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u="sng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www.epts-eg.com</a:t>
            </a:r>
            <a:endParaRPr lang="en-US" sz="1200" u="sng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458</Words>
  <Application>Microsoft Office PowerPoint</Application>
  <PresentationFormat>On-screen Show (4:3)</PresentationFormat>
  <Paragraphs>66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EPTS Reservoir Simulation</vt:lpstr>
      <vt:lpstr>EPTS Reservoir  Simulation Technique</vt:lpstr>
    </vt:vector>
  </TitlesOfParts>
  <Company>EPTS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EPTS Reservoir Simulation</dc:title>
  <dc:creator>eg_a.allam</dc:creator>
  <cp:lastModifiedBy>Shaimaa</cp:lastModifiedBy>
  <cp:revision>34</cp:revision>
  <dcterms:created xsi:type="dcterms:W3CDTF">2009-08-09T08:56:37Z</dcterms:created>
  <dcterms:modified xsi:type="dcterms:W3CDTF">2009-08-09T15:30:49Z</dcterms:modified>
</cp:coreProperties>
</file>